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4" r:id="rId5"/>
  </p:sldMasterIdLst>
  <p:notesMasterIdLst>
    <p:notesMasterId r:id="rId43"/>
  </p:notesMasterIdLst>
  <p:sldIdLst>
    <p:sldId id="321" r:id="rId6"/>
    <p:sldId id="322" r:id="rId7"/>
    <p:sldId id="300" r:id="rId8"/>
    <p:sldId id="332" r:id="rId9"/>
    <p:sldId id="333" r:id="rId10"/>
    <p:sldId id="334" r:id="rId11"/>
    <p:sldId id="335" r:id="rId12"/>
    <p:sldId id="323" r:id="rId13"/>
    <p:sldId id="337" r:id="rId14"/>
    <p:sldId id="338" r:id="rId15"/>
    <p:sldId id="339" r:id="rId16"/>
    <p:sldId id="340" r:id="rId17"/>
    <p:sldId id="341" r:id="rId18"/>
    <p:sldId id="324" r:id="rId19"/>
    <p:sldId id="342" r:id="rId20"/>
    <p:sldId id="343" r:id="rId21"/>
    <p:sldId id="344" r:id="rId22"/>
    <p:sldId id="345" r:id="rId23"/>
    <p:sldId id="325" r:id="rId24"/>
    <p:sldId id="347" r:id="rId25"/>
    <p:sldId id="348" r:id="rId26"/>
    <p:sldId id="326" r:id="rId27"/>
    <p:sldId id="352" r:id="rId28"/>
    <p:sldId id="353" r:id="rId29"/>
    <p:sldId id="327" r:id="rId30"/>
    <p:sldId id="357" r:id="rId31"/>
    <p:sldId id="358" r:id="rId32"/>
    <p:sldId id="359" r:id="rId33"/>
    <p:sldId id="328" r:id="rId34"/>
    <p:sldId id="362" r:id="rId35"/>
    <p:sldId id="363" r:id="rId36"/>
    <p:sldId id="364" r:id="rId37"/>
    <p:sldId id="365" r:id="rId38"/>
    <p:sldId id="329" r:id="rId39"/>
    <p:sldId id="367" r:id="rId40"/>
    <p:sldId id="330" r:id="rId41"/>
    <p:sldId id="372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28" autoAdjust="0"/>
    <p:restoredTop sz="94660"/>
  </p:normalViewPr>
  <p:slideViewPr>
    <p:cSldViewPr snapToGrid="0">
      <p:cViewPr varScale="1">
        <p:scale>
          <a:sx n="79" d="100"/>
          <a:sy n="79" d="100"/>
        </p:scale>
        <p:origin x="9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57EDC-7CEE-91EB-C237-7F1EC525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544A9-9D30-10A7-30FF-8F5A977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6A68-F819-B3DC-32E7-880FF75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F1B09-19C9-6270-B863-13882E46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487E8-01A1-110B-946C-D3DB2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59F0-7530-98DE-D180-5465555A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7DBC-4DD8-F291-A2A6-72ED9F8D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1B740-46CB-18FF-99A0-1BC28AD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96EE-26B2-B555-2A62-4749656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F5248-69E8-1FC8-6872-087B29F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85F7-1425-7C3B-038A-50B4DF7C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F36E-847C-3CA2-349C-25284850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4CAE-4823-8FAC-B590-8222AED8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C032-BF23-BC28-97C1-B9400813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61561-5C6A-6316-DEF8-0E856B61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8ED6-71EC-8E9B-A421-C7C03AE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F2B75-206F-0620-39B4-25BFDB76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0D693-0DB5-CEE2-1E49-045978DF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9443C-C868-C0E9-B265-D8AB31DE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26900-211F-4454-2FCD-2D8A61D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4B7E4-685D-AF9A-0C5D-50C339EA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981-3C93-E98F-08B5-9686AE28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F7867-B988-4F40-3058-A875853A7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6E990-D51E-8A5B-12B0-9A3FB8C5D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908E-A303-6BF5-E35C-19C6780A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497D8-11A7-26AC-37D7-CC16A19F4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8B110-24FB-E034-92CD-1F5D202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50AD0-3C7A-0FA7-367B-B9B505C4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7DAC8-CB21-30B7-952C-FD462D98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C76A-47A4-E656-4C6E-ACCC0277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7B3F20-1939-D584-3064-1D5EA79E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D3809-58CF-4AEA-24CF-3C9F53D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19A56-6355-9B70-1172-8C0317E9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54B20F-8D70-A33F-232F-524800B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9F255-0FD5-5DFD-7B2D-DEA08C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E82F9-EBF1-F871-2720-D948535B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6EB26-4868-4E24-FF0B-1986E1BE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8F1E4-F9EE-E5A9-3622-3D811D9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3A991-70AE-3E1E-B90A-F697D59E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DD1C7-1AA4-2E4A-1AA7-BC5D5ABD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F50F-7F7B-9B0E-FA4D-34F12477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5FBBA-E54A-4653-7973-EA1980C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F0A44-2EA4-1B43-9DC3-BA277A64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B90A07-C8E6-F2B3-1D95-2BA8643F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0F82E-1E63-BA95-58D6-0D0C7413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4DBA-FEAD-D6CC-227C-5A998A45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545CE-C2AD-C56C-8BA9-F022C5F6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F2E65-85D5-22A6-E13E-9E3C075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5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D9C2-7AD1-86EB-239D-CA7351B4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1232B-F5AE-77DE-B41B-6D3E4541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0D019-5BFA-775E-C9F9-0ADB818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4BEC7-106B-E6E4-0302-3256A0E9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02013-B3C9-477E-0E62-B96A2AD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5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B6D97-C43C-6873-BBF2-81A7F626D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22858F-A916-6924-7A55-06E655E7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0A0A-9768-CC5B-DAE9-C3469F8D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5B81C-779A-679D-6102-4F463618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FA56-6240-4D4D-FD41-5F227A5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59F0E-7A41-118E-CB49-F8333068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9A120-FF32-0509-775C-A93C84F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62C94-4514-7AB7-4104-938DAFAE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81F-3271-BBB5-8883-71EDAB83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3D6A-AB29-47AD-0CBB-71ABF3710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7B1605-9987-6E04-10CA-21FFD5726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066800"/>
            <a:ext cx="105251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31104C-FDD9-9FC3-2046-8AC509C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59" y="0"/>
            <a:ext cx="4765183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88E74A-F22B-C429-962A-B3BED373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95" y="0"/>
            <a:ext cx="4899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6E90CF-288E-BF9E-8CF4-8CBB7A0BB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86" y="0"/>
            <a:ext cx="504632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4F893E-4224-4BB2-C0DA-2C08C00B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72" y="0"/>
            <a:ext cx="466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AF4D4A-F053-12C6-0D73-39402CF3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73" y="0"/>
            <a:ext cx="499413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0BDEDE-A2CD-576D-FED4-A53D559B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19" y="0"/>
            <a:ext cx="4838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DABFA8-96AB-5FFE-6C0B-C03C610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87" y="0"/>
            <a:ext cx="474102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6FF3CC-7647-CBF5-9A18-0E52D455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02" y="1021537"/>
            <a:ext cx="7764529" cy="151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2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음악 파일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재생하기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422459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55E9EC-481B-1EE9-E5C4-10868E39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57" y="0"/>
            <a:ext cx="6752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5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2C55BC-F9A7-3639-FF16-73582D78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36" y="0"/>
            <a:ext cx="473722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EDB94B-E660-2C0C-48A9-AA387D37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542" y="0"/>
            <a:ext cx="4578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21CAA5-2D50-21BA-4051-E0E0A12F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792" y="0"/>
            <a:ext cx="5658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52E5CF-525A-B0A4-F3BD-B30537EA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577" y="0"/>
            <a:ext cx="4988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동영상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재생하기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266113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3A2A1F-FE31-A490-8FB8-4338454F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81" y="0"/>
            <a:ext cx="8656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99056F-FFE1-7A8C-E5E4-43CD09D31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92" y="0"/>
            <a:ext cx="557166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6D5B6B-760F-77A5-033B-5E80CDC1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397" y="0"/>
            <a:ext cx="5355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B84D36-E11A-B796-43B7-890A35B5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74" y="0"/>
            <a:ext cx="5039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오디오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녹음하여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저장하기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155264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EDB2D-5763-67CE-394B-04944474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86" y="0"/>
            <a:ext cx="543464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8D6328-F46D-90B8-A792-B521014F0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46" y="0"/>
            <a:ext cx="4836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22C0BC-AD8E-6ABB-DD43-01DBD8B1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25" y="0"/>
            <a:ext cx="457401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27EE8D-708C-2D9F-84C1-54B21358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283" y="0"/>
            <a:ext cx="5170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39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동영상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녹화하기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123488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6EB861-44FC-7C97-35B6-46A28B18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91" y="0"/>
            <a:ext cx="553502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388F35-BBCC-291B-F34A-61E1A313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284" y="0"/>
            <a:ext cx="4738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7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949146-E817-A2A4-DC24-4A6D1CCA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08" y="0"/>
            <a:ext cx="466344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C428DA-15D9-A9CA-D633-7E7B2C78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936" y="0"/>
            <a:ext cx="4730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90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9A3014-143B-BF96-DF56-00EFD9E7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266825"/>
            <a:ext cx="75819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4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유튜브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영상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재생하기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029842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카메라로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사진 찍어서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저장하기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B225B2-1CF4-AC10-5559-3A85D621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8" y="0"/>
            <a:ext cx="5928902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88C7C7-9ED6-9A89-C19A-02529E3A7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480" y="0"/>
            <a:ext cx="4958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90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23E7DC-EE34-F165-F3C5-D3DF3A46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79" y="0"/>
            <a:ext cx="478961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E3062D-6777-1FF5-BD95-2664DC2F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778" y="0"/>
            <a:ext cx="4561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05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2FAD25-4A51-784D-C520-AA4D43AD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37" y="0"/>
            <a:ext cx="469657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0D4FF0-B6E8-B45B-D4B6-4BAA65E0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87" y="0"/>
            <a:ext cx="5212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82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86706B-E17D-8CBC-2AD5-47CE9B5E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990600"/>
            <a:ext cx="7210425" cy="4876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9CE6AD-9009-9EEB-3402-89A379652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30" y="1759610"/>
            <a:ext cx="6588281" cy="17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80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 </a:t>
            </a:r>
            <a:r>
              <a:rPr lang="en-US" altLang="ko-KR" sz="5000"/>
              <a:t>25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앨범 사진을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리스트로 보여주기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23496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ACE4B5-512E-63D4-5C21-8D2707BE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2" y="0"/>
            <a:ext cx="5292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 </a:t>
            </a:r>
            <a:r>
              <a:rPr lang="en-US" altLang="ko-KR" sz="5000"/>
              <a:t>26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증강 현실로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쿠폰 보여주기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487117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9111A2-7F97-CFE3-2E7B-92615DED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465" y="0"/>
            <a:ext cx="4931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AEB672-DA55-98AC-1888-2A6BF3D3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67" y="0"/>
            <a:ext cx="562707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FB4E86-590B-6223-1F66-23451B7B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43" y="0"/>
            <a:ext cx="5049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3E8D16-D2F0-AA4A-E7BC-0B5AA846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59" y="0"/>
            <a:ext cx="505621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D4E041-1EAD-BD7B-B97E-C38D28A2F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19" y="0"/>
            <a:ext cx="4704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033711-B7CF-7F8D-7B72-F8D2F7F6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72" y="0"/>
            <a:ext cx="486778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83120D-9F71-9AC0-688E-77700B78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48" y="0"/>
            <a:ext cx="4657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0379AC-5A54-5C45-BCDA-5589FE69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40" y="0"/>
            <a:ext cx="7308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7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화면에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카메라 미리보기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넣기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273238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360FD12-2904-D669-FF03-5C7CE7B2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520" y="0"/>
            <a:ext cx="502048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639259-A256-AE95-ECB0-6DEB80BD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67821"/>
            <a:ext cx="7157659" cy="17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7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CFD8054A60834C985F9AE7C5B81C66" ma:contentTypeVersion="2" ma:contentTypeDescription="새 문서를 만듭니다." ma:contentTypeScope="" ma:versionID="ea53723a7a3edb45a1044dd73c5ec4c9">
  <xsd:schema xmlns:xsd="http://www.w3.org/2001/XMLSchema" xmlns:xs="http://www.w3.org/2001/XMLSchema" xmlns:p="http://schemas.microsoft.com/office/2006/metadata/properties" xmlns:ns3="22ff55f4-317d-4fdb-b8fa-3e1f0f791a43" targetNamespace="http://schemas.microsoft.com/office/2006/metadata/properties" ma:root="true" ma:fieldsID="83d2c43b96a9e0edbbf9950ead644902" ns3:_="">
    <xsd:import namespace="22ff55f4-317d-4fdb-b8fa-3e1f0f791a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f55f4-317d-4fdb-b8fa-3e1f0f791a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634CB1-7B77-43F8-8A75-D386D30A89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91143-91D5-4F07-B7AF-D6D7F244E138}">
  <ds:schemaRefs>
    <ds:schemaRef ds:uri="http://purl.org/dc/terms/"/>
    <ds:schemaRef ds:uri="http://www.w3.org/XML/1998/namespace"/>
    <ds:schemaRef ds:uri="22ff55f4-317d-4fdb-b8fa-3e1f0f791a4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5A16908-01B3-43E7-B90B-F6D5AC0AE337}">
  <ds:schemaRefs>
    <ds:schemaRef ds:uri="22ff55f4-317d-4fdb-b8fa-3e1f0f791a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33</Words>
  <Application>Microsoft Office PowerPoint</Application>
  <PresentationFormat>와이드스크린</PresentationFormat>
  <Paragraphs>39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3</cp:revision>
  <dcterms:created xsi:type="dcterms:W3CDTF">2021-12-28T04:36:38Z</dcterms:created>
  <dcterms:modified xsi:type="dcterms:W3CDTF">2022-06-29T06:29:01Z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0x010100DBCFD8054A60834C985F9AE7C5B81C66</vt:lpwstr>
  </property>
</Properties>
</file>